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6" autoAdjust="0"/>
    <p:restoredTop sz="96395" autoAdjust="0"/>
  </p:normalViewPr>
  <p:slideViewPr>
    <p:cSldViewPr showGuides="1">
      <p:cViewPr varScale="1">
        <p:scale>
          <a:sx n="142" d="100"/>
          <a:sy n="142" d="100"/>
        </p:scale>
        <p:origin x="200" y="5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29.11.23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3114001"/>
            <a:ext cx="5248260" cy="247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може да бъде </a:t>
            </a:r>
            <a:r>
              <a:rPr lang="bg-BG" b="1" dirty="0"/>
              <a:t>зададено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" y="1089000"/>
            <a:ext cx="12189164" cy="64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трябва да бъде натиснат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3609000"/>
            <a:ext cx="7830000" cy="27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</a:t>
            </a:r>
            <a:r>
              <a:rPr lang="bg-BG" b="1" dirty="0"/>
              <a:t>се чертае </a:t>
            </a:r>
            <a:r>
              <a:rPr lang="bg-BG" dirty="0"/>
              <a:t>така,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Начини за </a:t>
            </a:r>
            <a:r>
              <a:rPr lang="bg-BG" b="1" dirty="0"/>
              <a:t>изкривяване</a:t>
            </a:r>
            <a:r>
              <a:rPr lang="bg-BG" dirty="0"/>
              <a:t> на </a:t>
            </a:r>
            <a:r>
              <a:rPr lang="bg-BG" b="1" dirty="0"/>
              <a:t>линията</a:t>
            </a:r>
            <a:r>
              <a:rPr lang="bg-BG" dirty="0"/>
              <a:t>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и тя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и тя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1089000"/>
            <a:ext cx="12199374" cy="63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му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3" y="3474000"/>
            <a:ext cx="2272875" cy="30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" y="1089000"/>
            <a:ext cx="12186709" cy="63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,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1220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2844000"/>
            <a:ext cx="2565000" cy="37206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3830337" y="3327579"/>
            <a:ext cx="4531326" cy="3463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16" y="2998535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300339" y="4967482"/>
            <a:ext cx="4009779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Със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098144"/>
            <a:ext cx="12189864" cy="6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" y="1098143"/>
            <a:ext cx="12190872" cy="66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5913</TotalTime>
  <Words>848</Words>
  <Application>Microsoft Macintosh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540</cp:revision>
  <dcterms:created xsi:type="dcterms:W3CDTF">2018-05-23T13:08:44Z</dcterms:created>
  <dcterms:modified xsi:type="dcterms:W3CDTF">2023-11-29T14:32:58Z</dcterms:modified>
  <cp:category/>
</cp:coreProperties>
</file>